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7" r:id="rId3"/>
    <p:sldId id="257" r:id="rId4"/>
    <p:sldId id="258" r:id="rId5"/>
    <p:sldId id="259" r:id="rId6"/>
    <p:sldId id="260" r:id="rId7"/>
    <p:sldId id="261" r:id="rId8"/>
    <p:sldId id="266" r:id="rId9"/>
    <p:sldId id="256" r:id="rId10"/>
    <p:sldId id="262" r:id="rId11"/>
    <p:sldId id="263" r:id="rId12"/>
    <p:sldId id="265" r:id="rId13"/>
    <p:sldId id="269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3300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10" autoAdjust="0"/>
    <p:restoredTop sz="94660"/>
  </p:normalViewPr>
  <p:slideViewPr>
    <p:cSldViewPr>
      <p:cViewPr varScale="1">
        <p:scale>
          <a:sx n="69" d="100"/>
          <a:sy n="69" d="100"/>
        </p:scale>
        <p:origin x="-133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17452F-E738-417A-9C46-A27CE60C6D7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67ABF8-817E-46A7-9667-C96B400422F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FFE834-8EC4-4D25-8D9E-679D549D56E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57CFF4-ACBD-4950-8697-FE8248056F4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9E1D85-C55A-4140-BA5D-501E5BAB01B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5CDD31-63B2-4E5F-80FA-DAEA26387EB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45BAC0-DDB1-4042-9517-EF38AFAF04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BFA09C-FD26-411F-8611-7C35778C781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E053BD-589D-4500-B976-F59A08C64C6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80CDD-061F-41A7-ABD7-AC817F8085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8C70FD-9889-44A4-B7B4-9C6155D17E0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1410E30-DF74-4367-9E20-960C2FCF98C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4" name="Picture 4" descr="1226073984_img839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  <p:sp>
        <p:nvSpPr>
          <p:cNvPr id="10246" name="WordArt 6"/>
          <p:cNvSpPr>
            <a:spLocks noChangeArrowheads="1" noChangeShapeType="1" noTextEdit="1"/>
          </p:cNvSpPr>
          <p:nvPr/>
        </p:nvSpPr>
        <p:spPr bwMode="auto">
          <a:xfrm>
            <a:off x="571472" y="285728"/>
            <a:ext cx="7786742" cy="3941779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chemeClr val="hlink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Планета</a:t>
            </a:r>
          </a:p>
          <a:p>
            <a:pPr algn="ctr"/>
            <a:r>
              <a:rPr lang="ru-RU" sz="36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chemeClr val="hlink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Меркурий</a:t>
            </a:r>
            <a:endParaRPr lang="ru-RU" sz="36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6" name="Picture 4" descr="1226073984_img839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  <p:pic>
        <p:nvPicPr>
          <p:cNvPr id="8197" name="Picture 5" descr="3e32490f80b6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1125538"/>
            <a:ext cx="7777163" cy="4276725"/>
          </a:xfrm>
          <a:prstGeom prst="rect">
            <a:avLst/>
          </a:prstGeom>
          <a:noFill/>
        </p:spPr>
      </p:pic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519113" y="6113463"/>
            <a:ext cx="72215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735013" y="6113463"/>
            <a:ext cx="56372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684213" y="5800725"/>
            <a:ext cx="73183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800">
                <a:solidFill>
                  <a:srgbClr val="FF9900"/>
                </a:solidFill>
              </a:rPr>
              <a:t>Поверхность Меркурия похожа на лунную.</a:t>
            </a: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20" name="Picture 4" descr="1226073984_img839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  <p:pic>
        <p:nvPicPr>
          <p:cNvPr id="9221" name="Picture 5" descr="поверхность напоминает лунную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765175"/>
            <a:ext cx="4156075" cy="4191000"/>
          </a:xfrm>
          <a:prstGeom prst="rect">
            <a:avLst/>
          </a:prstGeom>
          <a:noFill/>
        </p:spPr>
      </p:pic>
      <p:pic>
        <p:nvPicPr>
          <p:cNvPr id="9222" name="Picture 6" descr="844823385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908050"/>
            <a:ext cx="3810000" cy="3838575"/>
          </a:xfrm>
          <a:prstGeom prst="rect">
            <a:avLst/>
          </a:prstGeom>
          <a:noFill/>
        </p:spPr>
      </p:pic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808038" y="56086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376238" y="5681663"/>
            <a:ext cx="55641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447675" y="5392738"/>
            <a:ext cx="5276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9228" name="Rectangle 12"/>
          <p:cNvSpPr>
            <a:spLocks noChangeArrowheads="1"/>
          </p:cNvSpPr>
          <p:nvPr/>
        </p:nvSpPr>
        <p:spPr bwMode="auto">
          <a:xfrm>
            <a:off x="250825" y="5556250"/>
            <a:ext cx="84978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400">
                <a:solidFill>
                  <a:srgbClr val="FF9900"/>
                </a:solidFill>
              </a:rPr>
              <a:t>Густо усеянные кратерами участки являются более древними, а менее густо усеянные — более молодыми.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8" name="Picture 4" descr="1226073984_img839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  <p:pic>
        <p:nvPicPr>
          <p:cNvPr id="11269" name="Picture 5" descr="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813" y="981075"/>
            <a:ext cx="5472112" cy="4851400"/>
          </a:xfrm>
          <a:prstGeom prst="rect">
            <a:avLst/>
          </a:prstGeom>
          <a:noFill/>
        </p:spPr>
      </p:pic>
      <p:pic>
        <p:nvPicPr>
          <p:cNvPr id="11272" name="Picture 8" descr="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350" y="836613"/>
            <a:ext cx="6048375" cy="5043487"/>
          </a:xfrm>
          <a:prstGeom prst="rect">
            <a:avLst/>
          </a:prstGeom>
          <a:noFill/>
        </p:spPr>
      </p:pic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323850" y="5805488"/>
            <a:ext cx="84248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>
                <a:solidFill>
                  <a:srgbClr val="FF9900"/>
                </a:solidFill>
              </a:rPr>
              <a:t>Эскарпы - многочисленных зубчатые откосы, простирающиеся на сотни километров.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6391" name="Picture 7" descr="800px-Mercury_in_color_-_Prockter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3644900"/>
            <a:ext cx="3816350" cy="2576513"/>
          </a:xfrm>
          <a:prstGeom prst="rect">
            <a:avLst/>
          </a:prstGeom>
          <a:solidFill>
            <a:schemeClr val="tx2"/>
          </a:solidFill>
        </p:spPr>
      </p:pic>
      <p:pic>
        <p:nvPicPr>
          <p:cNvPr id="16390" name="Picture 6" descr="600px-CW0131775256F_Kuiper_Cra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260350"/>
            <a:ext cx="4010025" cy="4010025"/>
          </a:xfrm>
          <a:prstGeom prst="rect">
            <a:avLst/>
          </a:prstGeom>
          <a:noFill/>
        </p:spPr>
      </p:pic>
      <p:pic>
        <p:nvPicPr>
          <p:cNvPr id="16389" name="Picture 5" descr="180px-Mercury-real_colo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375853">
            <a:off x="395288" y="765175"/>
            <a:ext cx="2952750" cy="2903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6" name="Picture 4" descr="1226073984_img839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50"/>
            <a:ext cx="9144000" cy="7315200"/>
          </a:xfrm>
          <a:prstGeom prst="rect">
            <a:avLst/>
          </a:prstGeom>
          <a:noFill/>
        </p:spPr>
      </p:pic>
      <p:pic>
        <p:nvPicPr>
          <p:cNvPr id="13317" name="Picture 5" descr="0_ade7_4effff6c_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333375"/>
            <a:ext cx="7620000" cy="5715000"/>
          </a:xfrm>
          <a:prstGeom prst="rect">
            <a:avLst/>
          </a:prstGeom>
          <a:noFill/>
        </p:spPr>
      </p:pic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376238" y="5897563"/>
            <a:ext cx="71485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323850" y="5734050"/>
            <a:ext cx="77041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FF9900"/>
                </a:solidFill>
              </a:rPr>
              <a:t>Меркурий (лат. Mercurius, Mircurius, Mirquurius) — в древнеримской мифологии бог-покровитель торговли.</a:t>
            </a:r>
          </a:p>
          <a:p>
            <a:endParaRPr lang="ru-RU" sz="2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7" name="Picture 5" descr="1226073984_img839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  <p:pic>
        <p:nvPicPr>
          <p:cNvPr id="3078" name="Picture 6" descr="3495-fac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692150"/>
            <a:ext cx="8424862" cy="5257800"/>
          </a:xfrm>
          <a:prstGeom prst="rect">
            <a:avLst/>
          </a:prstGeom>
          <a:noFill/>
        </p:spPr>
      </p:pic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592138" y="6256338"/>
            <a:ext cx="678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1226073984_img839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  <p:pic>
        <p:nvPicPr>
          <p:cNvPr id="4102" name="Picture 6" descr="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628775"/>
            <a:ext cx="8280400" cy="4168775"/>
          </a:xfrm>
          <a:prstGeom prst="rect">
            <a:avLst/>
          </a:prstGeom>
          <a:noFill/>
        </p:spPr>
      </p:pic>
      <p:sp>
        <p:nvSpPr>
          <p:cNvPr id="4104" name="AutoShape 8"/>
          <p:cNvSpPr>
            <a:spLocks noChangeArrowheads="1"/>
          </p:cNvSpPr>
          <p:nvPr/>
        </p:nvSpPr>
        <p:spPr bwMode="auto">
          <a:xfrm>
            <a:off x="3348038" y="2349500"/>
            <a:ext cx="576262" cy="1368425"/>
          </a:xfrm>
          <a:prstGeom prst="curvedRightArrow">
            <a:avLst>
              <a:gd name="adj1" fmla="val 63588"/>
              <a:gd name="adj2" fmla="val 94986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9900"/>
              </a:solidFill>
            </a:endParaRPr>
          </a:p>
        </p:txBody>
      </p:sp>
      <p:sp>
        <p:nvSpPr>
          <p:cNvPr id="4106" name="AutoShape 10"/>
          <p:cNvSpPr>
            <a:spLocks noChangeArrowheads="1"/>
          </p:cNvSpPr>
          <p:nvPr/>
        </p:nvSpPr>
        <p:spPr bwMode="auto">
          <a:xfrm rot="-5039460">
            <a:off x="5150644" y="3429794"/>
            <a:ext cx="1370012" cy="647700"/>
          </a:xfrm>
          <a:prstGeom prst="curvedUpArrow">
            <a:avLst>
              <a:gd name="adj1" fmla="val 42304"/>
              <a:gd name="adj2" fmla="val 84608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endParaRPr lang="ru-RU">
              <a:solidFill>
                <a:srgbClr val="FF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mph" presetSubtype="0" repeatCount="200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3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 animBg="1"/>
      <p:bldP spid="4104" grpId="1" animBg="1"/>
      <p:bldP spid="4106" grpId="0" animBg="1"/>
      <p:bldP spid="410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4" name="Picture 4" descr="1226073984_img839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250825" y="5805488"/>
            <a:ext cx="84978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>
                <a:solidFill>
                  <a:srgbClr val="FF9900"/>
                </a:solidFill>
              </a:rPr>
              <a:t> </a:t>
            </a:r>
            <a:r>
              <a:rPr lang="ru-RU" sz="2400">
                <a:solidFill>
                  <a:srgbClr val="FF9900"/>
                </a:solidFill>
              </a:rPr>
              <a:t>Планета быстро облетает Солнце, но очень медленно вращается вокруг своей оси.</a:t>
            </a:r>
          </a:p>
        </p:txBody>
      </p:sp>
      <p:pic>
        <p:nvPicPr>
          <p:cNvPr id="5127" name="Picture 7" descr="PIA023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476250"/>
            <a:ext cx="5543550" cy="52435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51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8" name="Picture 4" descr="1226073984_img839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  <a:effectLst/>
        </p:spPr>
      </p:pic>
      <p:pic>
        <p:nvPicPr>
          <p:cNvPr id="6149" name="Picture 5" descr="20535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268413"/>
            <a:ext cx="3840162" cy="3840162"/>
          </a:xfrm>
          <a:prstGeom prst="rect">
            <a:avLst/>
          </a:prstGeom>
          <a:noFill/>
        </p:spPr>
      </p:pic>
      <p:pic>
        <p:nvPicPr>
          <p:cNvPr id="6150" name="Picture 6" descr="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692150"/>
            <a:ext cx="3514725" cy="5238750"/>
          </a:xfrm>
          <a:prstGeom prst="rect">
            <a:avLst/>
          </a:prstGeom>
          <a:noFill/>
        </p:spPr>
      </p:pic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250825" y="5949950"/>
            <a:ext cx="84248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>
                <a:solidFill>
                  <a:srgbClr val="FF9900"/>
                </a:solidFill>
                <a:latin typeface="Algerian" pitchFamily="82" charset="0"/>
              </a:rPr>
              <a:t>День и ночь продолжаются по 88 суток, т.е. равны году планеты.</a:t>
            </a: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2" name="Picture 4" descr="1226073984_img839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  <p:pic>
        <p:nvPicPr>
          <p:cNvPr id="7173" name="Picture 5" descr="6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1047750"/>
            <a:ext cx="7143750" cy="4762500"/>
          </a:xfrm>
          <a:prstGeom prst="rect">
            <a:avLst/>
          </a:prstGeom>
          <a:noFill/>
        </p:spPr>
      </p:pic>
      <p:pic>
        <p:nvPicPr>
          <p:cNvPr id="7174" name="Picture 6" descr="14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50" y="908050"/>
            <a:ext cx="6840538" cy="51228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2" name="Picture 4" descr="1226073984_img839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  <p:pic>
        <p:nvPicPr>
          <p:cNvPr id="12294" name="Picture 6" descr="mercury_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981075"/>
            <a:ext cx="6604000" cy="4953000"/>
          </a:xfrm>
          <a:prstGeom prst="rect">
            <a:avLst/>
          </a:prstGeom>
          <a:noFill/>
        </p:spPr>
      </p:pic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663575" y="6184900"/>
            <a:ext cx="7077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755650" y="6232525"/>
            <a:ext cx="7124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800">
                <a:solidFill>
                  <a:srgbClr val="FF9900"/>
                </a:solidFill>
              </a:rPr>
              <a:t>На Меркурии не существует времен года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3" name="Picture 5" descr="1226073984_img839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  <p:pic>
        <p:nvPicPr>
          <p:cNvPr id="2056" name="Picture 8" descr="9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8538" y="188913"/>
            <a:ext cx="4706937" cy="6435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86</Words>
  <Application>Microsoft Office PowerPoint</Application>
  <PresentationFormat>Экран (4:3)</PresentationFormat>
  <Paragraphs>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Владимир</cp:lastModifiedBy>
  <cp:revision>5</cp:revision>
  <dcterms:created xsi:type="dcterms:W3CDTF">2010-01-31T11:27:15Z</dcterms:created>
  <dcterms:modified xsi:type="dcterms:W3CDTF">2015-02-24T04:33:11Z</dcterms:modified>
</cp:coreProperties>
</file>